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55963" y="997094"/>
            <a:ext cx="8604539" cy="3408652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/>
          <p:nvPr/>
        </p:nvSpPr>
        <p:spPr>
          <a:xfrm rot="7913381">
            <a:off x="2895600" y="3719946"/>
            <a:ext cx="568037" cy="1094509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609600" y="4844034"/>
            <a:ext cx="1079269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 1: 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Click on the </a:t>
            </a:r>
            <a:r>
              <a:rPr b="1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View assignment 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indicated with an arrow.</a:t>
            </a:r>
            <a:endParaRPr b="1" i="1"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4517" y="481446"/>
            <a:ext cx="10581409" cy="4676835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4"/>
          <p:cNvSpPr/>
          <p:nvPr/>
        </p:nvSpPr>
        <p:spPr>
          <a:xfrm rot="1434157">
            <a:off x="10314199" y="698248"/>
            <a:ext cx="568037" cy="1094509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4"/>
          <p:cNvSpPr/>
          <p:nvPr/>
        </p:nvSpPr>
        <p:spPr>
          <a:xfrm rot="6341911">
            <a:off x="9550764" y="2272609"/>
            <a:ext cx="568037" cy="1094509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4"/>
          <p:cNvSpPr txBox="1"/>
          <p:nvPr/>
        </p:nvSpPr>
        <p:spPr>
          <a:xfrm>
            <a:off x="803564" y="4585855"/>
            <a:ext cx="1065414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 2: </a:t>
            </a: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Click on </a:t>
            </a:r>
            <a:r>
              <a:rPr b="1" i="1"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 or create, </a:t>
            </a: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then click on the </a:t>
            </a:r>
            <a:r>
              <a:rPr b="1" i="1"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File </a:t>
            </a: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upload from your local computer or click on </a:t>
            </a:r>
            <a:r>
              <a:rPr b="1" i="1"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Google Drive </a:t>
            </a: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upload from your drive.</a:t>
            </a:r>
            <a:endParaRPr b="1" i="1"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8927" y="700951"/>
            <a:ext cx="10370127" cy="3912611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5"/>
          <p:cNvSpPr/>
          <p:nvPr/>
        </p:nvSpPr>
        <p:spPr>
          <a:xfrm rot="7913381">
            <a:off x="10258003" y="2528456"/>
            <a:ext cx="568037" cy="1094509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5"/>
          <p:cNvSpPr txBox="1"/>
          <p:nvPr/>
        </p:nvSpPr>
        <p:spPr>
          <a:xfrm>
            <a:off x="955964" y="4447309"/>
            <a:ext cx="935181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 3: </a:t>
            </a: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After uploading your file, click on the </a:t>
            </a:r>
            <a:r>
              <a:rPr b="1" i="1"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in </a:t>
            </a: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turn in your assignment.</a:t>
            </a:r>
            <a:endParaRPr b="1"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